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0" r:id="rId8"/>
    <p:sldId id="263" r:id="rId9"/>
    <p:sldId id="262" r:id="rId10"/>
    <p:sldId id="264" r:id="rId11"/>
    <p:sldId id="266" r:id="rId12"/>
    <p:sldId id="268" r:id="rId13"/>
    <p:sldId id="265" r:id="rId14"/>
    <p:sldId id="271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8800" dirty="0" smtClean="0"/>
              <a:t>年终</a:t>
            </a:r>
            <a:r>
              <a:rPr kumimoji="1" lang="zh-CN" altLang="en-US" sz="8800" dirty="0" smtClean="0"/>
              <a:t>答辩</a:t>
            </a:r>
            <a:endParaRPr kumimoji="1" lang="zh-CN" altLang="en-US" sz="8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b="1" dirty="0" smtClean="0"/>
              <a:t>答辩人：</a:t>
            </a:r>
            <a:r>
              <a:rPr kumimoji="1" lang="en-US" altLang="zh-CN" b="1" dirty="0" smtClean="0"/>
              <a:t>16</a:t>
            </a:r>
            <a:r>
              <a:rPr kumimoji="1" lang="zh-CN" altLang="en-US" b="1" dirty="0" smtClean="0"/>
              <a:t> 种子班 易子闳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29788" y="193645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队委会：人资组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904126" y="1397273"/>
            <a:ext cx="10465838" cy="3041163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 借用东九、笔试、面试、通宵熬测场地</a:t>
            </a:r>
            <a:r>
              <a:rPr kumimoji="1" lang="zh-CN" altLang="en-US" sz="3200" dirty="0" smtClean="0"/>
              <a:t>；</a:t>
            </a:r>
            <a:endParaRPr kumimoji="1" lang="zh-CN" altLang="en-US" sz="3200" dirty="0" smtClean="0"/>
          </a:p>
          <a:p>
            <a:r>
              <a:rPr kumimoji="1" lang="en-US" altLang="zh-CN" sz="3200" dirty="0"/>
              <a:t>2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 组织</a:t>
            </a:r>
            <a:r>
              <a:rPr kumimoji="1" lang="zh-CN" altLang="en-US" sz="3200" dirty="0" smtClean="0"/>
              <a:t>秋</a:t>
            </a:r>
            <a:r>
              <a:rPr kumimoji="1" lang="zh-CN" altLang="en-US" sz="3200" dirty="0" smtClean="0"/>
              <a:t>招路演</a:t>
            </a:r>
            <a:r>
              <a:rPr kumimoji="1" lang="zh-CN" altLang="en-US" sz="3200" dirty="0"/>
              <a:t>；</a:t>
            </a:r>
            <a:endParaRPr kumimoji="1" lang="zh-CN" altLang="en-US" sz="3200" dirty="0" smtClean="0"/>
          </a:p>
          <a:p>
            <a:r>
              <a:rPr kumimoji="1" lang="en-US" altLang="zh-CN" sz="3200" dirty="0"/>
              <a:t>3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 </a:t>
            </a:r>
            <a:r>
              <a:rPr kumimoji="1" lang="zh-CN" altLang="en-US" sz="3200" dirty="0" smtClean="0"/>
              <a:t>借每次例会教室；</a:t>
            </a:r>
          </a:p>
          <a:p>
            <a:r>
              <a:rPr kumimoji="1" lang="en-US" altLang="zh-CN" sz="3200" dirty="0" smtClean="0"/>
              <a:t>4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搬回</a:t>
            </a:r>
            <a:r>
              <a:rPr kumimoji="1" lang="en-US" altLang="zh-CN" sz="3200" dirty="0" smtClean="0"/>
              <a:t>500</a:t>
            </a:r>
            <a:r>
              <a:rPr kumimoji="1" lang="zh-CN" altLang="en-US" sz="3200" dirty="0" smtClean="0"/>
              <a:t>本</a:t>
            </a:r>
            <a:r>
              <a:rPr kumimoji="1" lang="en-US" altLang="zh-CN" sz="3200" dirty="0" smtClean="0"/>
              <a:t>《</a:t>
            </a:r>
            <a:r>
              <a:rPr kumimoji="1" lang="zh-CN" altLang="en-US" sz="3200" dirty="0" smtClean="0"/>
              <a:t>点亮未来</a:t>
            </a:r>
            <a:r>
              <a:rPr kumimoji="1" lang="en-US" altLang="zh-CN" sz="3200" dirty="0" smtClean="0"/>
              <a:t>》</a:t>
            </a:r>
            <a:r>
              <a:rPr kumimoji="1" lang="zh-CN" altLang="en-US" sz="3200" dirty="0"/>
              <a:t>。</a:t>
            </a:r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3659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2509" y="911073"/>
            <a:ext cx="4828169" cy="4734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81" y="849745"/>
            <a:ext cx="6395011" cy="47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7" y="961809"/>
            <a:ext cx="7153466" cy="5365100"/>
          </a:xfrm>
        </p:spPr>
      </p:pic>
    </p:spTree>
    <p:extLst>
      <p:ext uri="{BB962C8B-B14F-4D97-AF65-F5344CB8AC3E}">
        <p14:creationId xmlns:p14="http://schemas.microsoft.com/office/powerpoint/2010/main" val="1622261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224115" y="184727"/>
            <a:ext cx="10364451" cy="1614331"/>
          </a:xfrm>
        </p:spPr>
        <p:txBody>
          <a:bodyPr/>
          <a:lstStyle/>
          <a:p>
            <a:r>
              <a:rPr kumimoji="1" lang="en-US" altLang="zh-CN" dirty="0" smtClean="0"/>
              <a:t>16</a:t>
            </a:r>
            <a:r>
              <a:rPr kumimoji="1" lang="zh-CN" altLang="en-US" dirty="0" smtClean="0"/>
              <a:t>种子班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923010" y="1397273"/>
            <a:ext cx="10446954" cy="5003527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 担任生活委员</a:t>
            </a:r>
            <a:r>
              <a:rPr kumimoji="1" lang="zh-CN" altLang="en-US" sz="3200" dirty="0" smtClean="0"/>
              <a:t>，收集班费、记录开销</a:t>
            </a:r>
            <a:endParaRPr kumimoji="1" lang="zh-CN" altLang="en-US" sz="3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7" y="2192144"/>
            <a:ext cx="8793018" cy="43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224115" y="184727"/>
            <a:ext cx="10364451" cy="1614331"/>
          </a:xfrm>
        </p:spPr>
        <p:txBody>
          <a:bodyPr/>
          <a:lstStyle/>
          <a:p>
            <a:r>
              <a:rPr kumimoji="1" lang="en-US" altLang="zh-CN" dirty="0" smtClean="0"/>
              <a:t>16</a:t>
            </a:r>
            <a:r>
              <a:rPr kumimoji="1" lang="zh-CN" altLang="en-US" dirty="0" smtClean="0"/>
              <a:t>种子班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923010" y="1284271"/>
            <a:ext cx="10553224" cy="5116530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2</a:t>
            </a:r>
            <a:r>
              <a:rPr kumimoji="1" lang="en-US" altLang="zh-CN" sz="3200" dirty="0" smtClean="0"/>
              <a:t>.</a:t>
            </a:r>
            <a:r>
              <a:rPr kumimoji="1" lang="zh-CN" altLang="en-US" sz="3200" dirty="0" smtClean="0"/>
              <a:t> </a:t>
            </a:r>
            <a:r>
              <a:rPr kumimoji="1" lang="zh-CN" altLang="en-US" sz="3200" dirty="0" smtClean="0"/>
              <a:t>临危受命，担任</a:t>
            </a:r>
            <a:r>
              <a:rPr kumimoji="1" lang="en-US" altLang="zh-CN" sz="3200" dirty="0" smtClean="0"/>
              <a:t>16</a:t>
            </a:r>
            <a:r>
              <a:rPr kumimoji="1" lang="zh-CN" altLang="en-US" sz="3200" dirty="0" smtClean="0"/>
              <a:t>级年终茶话会节目负责人</a:t>
            </a:r>
            <a:endParaRPr kumimoji="1" lang="zh-CN" altLang="en-US" sz="32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10" y="1900720"/>
            <a:ext cx="3427430" cy="4768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68" y="1900720"/>
            <a:ext cx="6209016" cy="465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224115" y="184727"/>
            <a:ext cx="10364451" cy="1614331"/>
          </a:xfrm>
        </p:spPr>
        <p:txBody>
          <a:bodyPr/>
          <a:lstStyle/>
          <a:p>
            <a:r>
              <a:rPr kumimoji="1" lang="en-US" altLang="zh-CN" dirty="0" smtClean="0"/>
              <a:t>16</a:t>
            </a:r>
            <a:r>
              <a:rPr kumimoji="1" lang="zh-CN" altLang="en-US" dirty="0" smtClean="0"/>
              <a:t>种子班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923010" y="1397273"/>
            <a:ext cx="10446954" cy="5003527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3.</a:t>
            </a:r>
            <a:r>
              <a:rPr kumimoji="1" lang="zh-CN" altLang="en-US" sz="3200" dirty="0" smtClean="0"/>
              <a:t>学习慕课，弥补差距</a:t>
            </a:r>
            <a:r>
              <a:rPr kumimoji="1" lang="zh-CN" altLang="en-US" sz="3200" dirty="0" smtClean="0"/>
              <a:t> </a:t>
            </a:r>
          </a:p>
          <a:p>
            <a:pPr marL="0" indent="0">
              <a:buNone/>
            </a:pPr>
            <a:r>
              <a:rPr kumimoji="1" lang="en-US" altLang="zh-CN" sz="3200" dirty="0" smtClean="0"/>
              <a:t>《</a:t>
            </a:r>
            <a:r>
              <a:rPr kumimoji="1" lang="zh-CN" altLang="en-US" sz="3200" dirty="0" smtClean="0"/>
              <a:t>数据结构与算法</a:t>
            </a:r>
            <a:r>
              <a:rPr kumimoji="1" lang="en-US" altLang="zh-CN" sz="3200" dirty="0" smtClean="0"/>
              <a:t>》</a:t>
            </a:r>
            <a:r>
              <a:rPr kumimoji="1" lang="zh-CN" altLang="en-US" sz="3200" dirty="0" smtClean="0"/>
              <a:t>、</a:t>
            </a:r>
            <a:r>
              <a:rPr kumimoji="1" lang="en-US" altLang="zh-CN" sz="3200" dirty="0" smtClean="0"/>
              <a:t>《</a:t>
            </a:r>
            <a:r>
              <a:rPr kumimoji="1" lang="zh-CN" altLang="en-US" sz="3200" dirty="0" smtClean="0"/>
              <a:t>安卓开发艺术</a:t>
            </a:r>
            <a:r>
              <a:rPr kumimoji="1" lang="en-US" altLang="zh-CN" sz="3200" dirty="0" smtClean="0"/>
              <a:t>》</a:t>
            </a:r>
            <a:endParaRPr kumimoji="1" lang="zh-CN" altLang="en-US" sz="3200" dirty="0" smtClean="0"/>
          </a:p>
          <a:p>
            <a:pPr marL="0" indent="0">
              <a:buNone/>
            </a:pPr>
            <a:r>
              <a:rPr kumimoji="1" lang="en-US" altLang="zh-CN" sz="3200" dirty="0" smtClean="0"/>
              <a:t>《</a:t>
            </a:r>
            <a:r>
              <a:rPr kumimoji="1" lang="en-US" altLang="zh-CN" sz="3200" dirty="0" err="1" smtClean="0"/>
              <a:t>ANdroid</a:t>
            </a:r>
            <a:r>
              <a:rPr kumimoji="1" lang="zh-CN" altLang="en-US" sz="3200" dirty="0" smtClean="0"/>
              <a:t>系统</a:t>
            </a:r>
            <a:r>
              <a:rPr kumimoji="1" lang="en-US" altLang="zh-CN" sz="3200" dirty="0" smtClean="0"/>
              <a:t>Root</a:t>
            </a:r>
            <a:r>
              <a:rPr kumimoji="1" lang="zh-CN" altLang="en-US" sz="3200" dirty="0" smtClean="0"/>
              <a:t>原理初探</a:t>
            </a:r>
            <a:r>
              <a:rPr kumimoji="1" lang="en-US" altLang="zh-CN" sz="3200" dirty="0" smtClean="0"/>
              <a:t>》</a:t>
            </a:r>
            <a:r>
              <a:rPr kumimoji="1" lang="zh-CN" altLang="en-US" sz="3200" dirty="0" smtClean="0"/>
              <a:t>、</a:t>
            </a:r>
            <a:r>
              <a:rPr kumimoji="1" lang="en-US" altLang="zh-CN" sz="3200" dirty="0" smtClean="0"/>
              <a:t>《</a:t>
            </a:r>
            <a:r>
              <a:rPr kumimoji="1" lang="en-US" altLang="zh-CN" sz="3200" dirty="0" smtClean="0"/>
              <a:t>App</a:t>
            </a:r>
            <a:r>
              <a:rPr kumimoji="1" lang="zh-CN" altLang="en-US" sz="3200" dirty="0" smtClean="0"/>
              <a:t>压力测试</a:t>
            </a:r>
            <a:r>
              <a:rPr kumimoji="1" lang="en-US" altLang="zh-CN" sz="3200" dirty="0" smtClean="0"/>
              <a:t>》</a:t>
            </a:r>
            <a:endParaRPr kumimoji="1" lang="zh-CN" altLang="en-US" sz="3200" dirty="0" smtClean="0"/>
          </a:p>
          <a:p>
            <a:pPr marL="0" indent="0">
              <a:buNone/>
            </a:pPr>
            <a:r>
              <a:rPr kumimoji="1" lang="en-US" altLang="zh-CN" sz="3200" dirty="0" smtClean="0"/>
              <a:t>《</a:t>
            </a:r>
            <a:r>
              <a:rPr kumimoji="1" lang="en-US" altLang="zh-CN" sz="3200" dirty="0" smtClean="0"/>
              <a:t>Android</a:t>
            </a:r>
            <a:r>
              <a:rPr kumimoji="1" lang="zh-CN" altLang="en-US" sz="3200" dirty="0" smtClean="0"/>
              <a:t>框架</a:t>
            </a:r>
            <a:r>
              <a:rPr kumimoji="1" lang="en-US" altLang="zh-CN" sz="3200" dirty="0" smtClean="0"/>
              <a:t>-</a:t>
            </a:r>
            <a:r>
              <a:rPr kumimoji="1" lang="en-US" altLang="zh-CN" sz="3200" dirty="0" err="1" smtClean="0"/>
              <a:t>GreenDao</a:t>
            </a:r>
            <a:r>
              <a:rPr kumimoji="1" lang="en-US" altLang="zh-CN" sz="3200" dirty="0" smtClean="0"/>
              <a:t>》</a:t>
            </a:r>
            <a:r>
              <a:rPr kumimoji="1" lang="zh-CN" altLang="en-US" sz="3200" dirty="0" smtClean="0"/>
              <a:t>、</a:t>
            </a:r>
            <a:r>
              <a:rPr kumimoji="1" lang="en-US" altLang="zh-CN" sz="3200" dirty="0" smtClean="0"/>
              <a:t>《</a:t>
            </a:r>
            <a:r>
              <a:rPr kumimoji="1" lang="zh-CN" altLang="en-US" sz="3200" dirty="0" smtClean="0"/>
              <a:t>区块链核心技术与原理</a:t>
            </a:r>
            <a:r>
              <a:rPr kumimoji="1" lang="en-US" altLang="zh-CN" sz="3200" dirty="0" smtClean="0"/>
              <a:t>》</a:t>
            </a:r>
            <a:endParaRPr kumimoji="1" lang="zh-CN" altLang="en-US" sz="3200" dirty="0" smtClean="0"/>
          </a:p>
          <a:p>
            <a:pPr marL="0" indent="0">
              <a:buNone/>
            </a:pPr>
            <a:r>
              <a:rPr kumimoji="1" lang="en-US" altLang="zh-CN" sz="3200" dirty="0" smtClean="0"/>
              <a:t>《</a:t>
            </a:r>
            <a:r>
              <a:rPr kumimoji="1" lang="zh-CN" altLang="en-US" sz="3200" dirty="0" smtClean="0"/>
              <a:t>人工智能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模型与算法</a:t>
            </a:r>
            <a:r>
              <a:rPr kumimoji="1" lang="en-US" altLang="zh-CN" sz="3200" dirty="0" smtClean="0"/>
              <a:t>》</a:t>
            </a:r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67478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8800" dirty="0" smtClean="0"/>
              <a:t>谢谢</a:t>
            </a:r>
            <a:endParaRPr kumimoji="1" lang="zh-CN" altLang="en-US" sz="8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b="1" dirty="0" smtClean="0"/>
              <a:t>答辩人：</a:t>
            </a:r>
            <a:r>
              <a:rPr kumimoji="1" lang="en-US" altLang="zh-CN" b="1" dirty="0" smtClean="0"/>
              <a:t>16</a:t>
            </a:r>
            <a:r>
              <a:rPr kumimoji="1" lang="zh-CN" altLang="en-US" b="1" dirty="0" smtClean="0"/>
              <a:t> 种子班 易子闳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6941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7200" dirty="0" smtClean="0"/>
              <a:t>目录（</a:t>
            </a:r>
            <a:r>
              <a:rPr kumimoji="1" lang="en-US" altLang="zh-CN" sz="7200" dirty="0" smtClean="0"/>
              <a:t>2+2+1</a:t>
            </a:r>
            <a:r>
              <a:rPr kumimoji="1" lang="zh-CN" altLang="en-US" sz="7200" dirty="0" smtClean="0"/>
              <a:t>）</a:t>
            </a:r>
            <a:endParaRPr kumimoji="1" lang="zh-CN" altLang="en-US" sz="72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/>
              <a:t>项目组工作（深信服</a:t>
            </a:r>
            <a:r>
              <a:rPr kumimoji="1" lang="en-US" altLang="zh-CN" sz="4800" dirty="0" smtClean="0"/>
              <a:t>+</a:t>
            </a:r>
            <a:r>
              <a:rPr kumimoji="1" lang="zh-CN" altLang="en-US" sz="4800" dirty="0" smtClean="0"/>
              <a:t>启亦电子）</a:t>
            </a:r>
          </a:p>
          <a:p>
            <a:r>
              <a:rPr kumimoji="1" lang="zh-CN" altLang="en-US" sz="4800" dirty="0" smtClean="0"/>
              <a:t>队委会工作（宣传组</a:t>
            </a:r>
            <a:r>
              <a:rPr kumimoji="1" lang="en-US" altLang="zh-CN" sz="4800" dirty="0" smtClean="0"/>
              <a:t>+</a:t>
            </a:r>
            <a:r>
              <a:rPr kumimoji="1" lang="zh-CN" altLang="en-US" sz="4800" dirty="0" smtClean="0"/>
              <a:t>人资组）</a:t>
            </a:r>
          </a:p>
          <a:p>
            <a:r>
              <a:rPr kumimoji="1" lang="zh-CN" altLang="en-US" sz="4800" dirty="0" smtClean="0"/>
              <a:t>种子班工作（生活</a:t>
            </a:r>
            <a:r>
              <a:rPr kumimoji="1" lang="zh-CN" altLang="en-US" sz="4800" dirty="0" smtClean="0"/>
              <a:t>委员</a:t>
            </a:r>
            <a:r>
              <a:rPr kumimoji="1" lang="en-US" altLang="zh-CN" sz="4800" dirty="0" smtClean="0"/>
              <a:t>+</a:t>
            </a:r>
            <a:r>
              <a:rPr kumimoji="1" lang="zh-CN" altLang="en-US" sz="4800" dirty="0" smtClean="0"/>
              <a:t>年终茶话会</a:t>
            </a:r>
            <a:r>
              <a:rPr kumimoji="1" lang="zh-CN" altLang="en-US" sz="4800" dirty="0" smtClean="0"/>
              <a:t>）</a:t>
            </a:r>
            <a:endParaRPr kumimoji="1" lang="zh-CN" altLang="en-US" sz="4800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72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185614" y="556872"/>
            <a:ext cx="10364451" cy="1596177"/>
          </a:xfrm>
        </p:spPr>
        <p:txBody>
          <a:bodyPr/>
          <a:lstStyle/>
          <a:p>
            <a:r>
              <a:rPr kumimoji="1" lang="zh-CN" altLang="en-US" smtClean="0"/>
              <a:t>深信服组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882951" y="1884207"/>
            <a:ext cx="10363826" cy="3424107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五月份在深信服和组员一起调研</a:t>
            </a:r>
            <a:r>
              <a:rPr kumimoji="1" lang="en-US" altLang="zh-CN" sz="2400" dirty="0" err="1" smtClean="0"/>
              <a:t>mailcore</a:t>
            </a:r>
            <a:r>
              <a:rPr kumimoji="1" lang="zh-CN" altLang="en-US" sz="2400" dirty="0" smtClean="0"/>
              <a:t>库，学习</a:t>
            </a:r>
            <a:r>
              <a:rPr kumimoji="1" lang="en-US" altLang="zh-CN" sz="2400" dirty="0" smtClean="0"/>
              <a:t>C++</a:t>
            </a:r>
            <a:r>
              <a:rPr kumimoji="1" lang="zh-CN" altLang="en-US" sz="2400" dirty="0" smtClean="0"/>
              <a:t>；</a:t>
            </a:r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六月份学习</a:t>
            </a:r>
            <a:r>
              <a:rPr kumimoji="1" lang="en-US" altLang="zh-CN" sz="2400" dirty="0" smtClean="0"/>
              <a:t>C++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boost</a:t>
            </a:r>
            <a:r>
              <a:rPr kumimoji="1" lang="zh-CN" altLang="en-US" sz="2400" dirty="0" smtClean="0"/>
              <a:t>库，完成深信服组的日志模块；</a:t>
            </a:r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七、八月在组长王钰博的耐心帮助下，和他一起完成了深信服组邮件模块；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239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86972" y="567147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深信服</a:t>
            </a:r>
            <a:r>
              <a:rPr kumimoji="1" lang="zh-CN" altLang="en-US" smtClean="0"/>
              <a:t>组（收获）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882951" y="1884207"/>
            <a:ext cx="10363826" cy="3797402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学习到了</a:t>
            </a:r>
            <a:r>
              <a:rPr kumimoji="1" lang="en-US" altLang="zh-CN" sz="2400" dirty="0" err="1" smtClean="0"/>
              <a:t>gitlab</a:t>
            </a:r>
            <a:r>
              <a:rPr kumimoji="1" lang="zh-CN" altLang="en-US" sz="2400" dirty="0" smtClean="0"/>
              <a:t>、</a:t>
            </a:r>
            <a:r>
              <a:rPr kumimoji="1" lang="en-US" altLang="zh-CN" sz="2400" dirty="0" smtClean="0"/>
              <a:t>android</a:t>
            </a:r>
            <a:r>
              <a:rPr kumimoji="1" lang="zh-CN" altLang="en-US" sz="2400" dirty="0" smtClean="0"/>
              <a:t>等工具的使用，了解了版本控制与管理；</a:t>
            </a:r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学习了</a:t>
            </a:r>
            <a:r>
              <a:rPr kumimoji="1" lang="en-US" altLang="zh-CN" sz="2400" dirty="0" smtClean="0"/>
              <a:t>C++</a:t>
            </a:r>
            <a:r>
              <a:rPr kumimoji="1" lang="zh-CN" altLang="en-US" sz="2400" dirty="0" smtClean="0"/>
              <a:t>这门语言，了解了面向对象的编程思想；</a:t>
            </a:r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 smtClean="0"/>
              <a:t>了解了一个中型项目的开发过程，对于敏捷开发有了一定的理解；</a:t>
            </a:r>
          </a:p>
          <a:p>
            <a:r>
              <a:rPr kumimoji="1" lang="en-US" altLang="zh-CN" sz="2400" dirty="0" smtClean="0"/>
              <a:t>4.</a:t>
            </a:r>
            <a:r>
              <a:rPr kumimoji="1" lang="zh-CN" altLang="en-US" sz="2400" dirty="0" smtClean="0"/>
              <a:t>与深信服的小伙伴们结下了深厚的友谊，学会了如何在开发过程中与他人沟通交流。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56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4" y="173278"/>
            <a:ext cx="9760631" cy="6507088"/>
          </a:xfrm>
        </p:spPr>
      </p:pic>
    </p:spTree>
    <p:extLst>
      <p:ext uri="{BB962C8B-B14F-4D97-AF65-F5344CB8AC3E}">
        <p14:creationId xmlns:p14="http://schemas.microsoft.com/office/powerpoint/2010/main" val="20300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3" y="618517"/>
            <a:ext cx="8258754" cy="6194066"/>
          </a:xfrm>
        </p:spPr>
      </p:pic>
    </p:spTree>
    <p:extLst>
      <p:ext uri="{BB962C8B-B14F-4D97-AF65-F5344CB8AC3E}">
        <p14:creationId xmlns:p14="http://schemas.microsoft.com/office/powerpoint/2010/main" val="124747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082872" y="628791"/>
            <a:ext cx="10364451" cy="1596177"/>
          </a:xfrm>
        </p:spPr>
        <p:txBody>
          <a:bodyPr/>
          <a:lstStyle/>
          <a:p>
            <a:r>
              <a:rPr kumimoji="1" lang="zh-CN" altLang="en-US" smtClean="0"/>
              <a:t>启亦电子组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324723" y="2044556"/>
            <a:ext cx="11685767" cy="3575407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九月份学习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和安卓开发，完成线性方程组解方程组模块；</a:t>
            </a:r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十月初和组员曾耀沛</a:t>
            </a:r>
            <a:r>
              <a:rPr kumimoji="1" lang="zh-CN" altLang="en-US" sz="2800" dirty="0" smtClean="0"/>
              <a:t>、</a:t>
            </a:r>
            <a:r>
              <a:rPr kumimoji="1" lang="zh-CN" altLang="en-US" sz="2800" dirty="0" smtClean="0"/>
              <a:t>卞龙云</a:t>
            </a:r>
            <a:r>
              <a:rPr kumimoji="1" lang="zh-CN" altLang="en-US" sz="2800" dirty="0" smtClean="0"/>
              <a:t>一起</a:t>
            </a:r>
            <a:r>
              <a:rPr kumimoji="1" lang="zh-CN" altLang="en-US" sz="2800" dirty="0" smtClean="0"/>
              <a:t>完成完成启亦电子公司的电阻网络测试</a:t>
            </a:r>
            <a:r>
              <a:rPr kumimoji="1" lang="en-US" altLang="zh-CN" sz="2800" dirty="0" smtClean="0"/>
              <a:t>app</a:t>
            </a:r>
            <a:r>
              <a:rPr kumimoji="1" lang="zh-CN" altLang="en-US" sz="2800" dirty="0" smtClean="0"/>
              <a:t>第一版；</a:t>
            </a:r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十月初到现在完成数据库模块、部分界面逻辑，十月二十号提交第二个版本</a:t>
            </a:r>
            <a:r>
              <a:rPr kumimoji="1" lang="zh-CN" altLang="en-US" sz="2800" dirty="0" smtClean="0"/>
              <a:t>；</a:t>
            </a:r>
          </a:p>
          <a:p>
            <a:r>
              <a:rPr kumimoji="1" lang="en-US" altLang="zh-CN" sz="2800" dirty="0" smtClean="0"/>
              <a:t>4.</a:t>
            </a:r>
            <a:r>
              <a:rPr kumimoji="1" lang="zh-CN" altLang="en-US" sz="2800" dirty="0" smtClean="0"/>
              <a:t>十一、十二月调试</a:t>
            </a:r>
            <a:r>
              <a:rPr kumimoji="1" lang="en-US" altLang="zh-CN" sz="2800" dirty="0" smtClean="0"/>
              <a:t>App</a:t>
            </a:r>
            <a:r>
              <a:rPr kumimoji="1" lang="zh-CN" altLang="en-US" sz="2800" dirty="0" smtClean="0"/>
              <a:t>，修改</a:t>
            </a:r>
            <a:r>
              <a:rPr kumimoji="1" lang="en-US" altLang="zh-CN" sz="2800" dirty="0" smtClean="0"/>
              <a:t>Bug</a:t>
            </a:r>
            <a:r>
              <a:rPr kumimoji="1" lang="zh-CN" altLang="en-US" sz="2800" dirty="0" smtClean="0"/>
              <a:t>，完善界面</a:t>
            </a:r>
            <a:endParaRPr kumimoji="1" lang="zh-C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9293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371672" y="684209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启亦电子</a:t>
            </a:r>
            <a:r>
              <a:rPr kumimoji="1" lang="zh-CN" altLang="en-US" smtClean="0"/>
              <a:t>组（收获）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324723" y="2044556"/>
            <a:ext cx="11685767" cy="3575407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了解了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语言和安卓开发部分知识；</a:t>
            </a:r>
            <a:endParaRPr kumimoji="1" lang="zh-CN" altLang="en-US" sz="2800" dirty="0"/>
          </a:p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培养了自己与同伴的合作能力，如何把一个一体的项目给分解给自己和同伴完成；</a:t>
            </a:r>
            <a:endParaRPr kumimoji="1" lang="zh-CN" altLang="en-US" sz="2800" dirty="0"/>
          </a:p>
          <a:p>
            <a:r>
              <a:rPr kumimoji="1" lang="en-US" altLang="zh-CN" sz="2800" dirty="0" smtClean="0"/>
              <a:t>3.</a:t>
            </a:r>
            <a:r>
              <a:rPr kumimoji="1" lang="zh-CN" altLang="en-US" sz="2800" dirty="0" smtClean="0"/>
              <a:t>锻炼了自己的沟通能力，尤其是和甲方沟通，还有分解的任务让同伴理解。</a:t>
            </a:r>
          </a:p>
        </p:txBody>
      </p:sp>
    </p:spTree>
    <p:extLst>
      <p:ext uri="{BB962C8B-B14F-4D97-AF65-F5344CB8AC3E}">
        <p14:creationId xmlns:p14="http://schemas.microsoft.com/office/powerpoint/2010/main" val="16052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485207" y="341426"/>
            <a:ext cx="10364451" cy="1596177"/>
          </a:xfrm>
        </p:spPr>
        <p:txBody>
          <a:bodyPr/>
          <a:lstStyle/>
          <a:p>
            <a:r>
              <a:rPr kumimoji="1" lang="zh-CN" altLang="en-US" dirty="0" smtClean="0"/>
              <a:t>队委会：公关组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070792" y="1937603"/>
            <a:ext cx="10363826" cy="3424107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1.</a:t>
            </a:r>
            <a:r>
              <a:rPr kumimoji="1" lang="zh-CN" altLang="en-US" sz="3600" dirty="0" smtClean="0"/>
              <a:t>担任讲解两次；</a:t>
            </a:r>
          </a:p>
          <a:p>
            <a:r>
              <a:rPr kumimoji="1" lang="en-US" altLang="zh-CN" sz="3600" dirty="0" smtClean="0"/>
              <a:t>2.</a:t>
            </a:r>
            <a:r>
              <a:rPr kumimoji="1" lang="zh-CN" altLang="en-US" sz="3600" dirty="0" smtClean="0"/>
              <a:t>拍照</a:t>
            </a:r>
            <a:r>
              <a:rPr kumimoji="1" lang="zh-CN" altLang="en-US" sz="3600" smtClean="0"/>
              <a:t>两次。</a:t>
            </a:r>
            <a:endParaRPr kumimoji="1" lang="zh-CN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01642371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112</TotalTime>
  <Words>513</Words>
  <Application>Microsoft Macintosh PowerPoint</Application>
  <PresentationFormat>宽屏</PresentationFormat>
  <Paragraphs>44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Tw Cen MT</vt:lpstr>
      <vt:lpstr>宋体</vt:lpstr>
      <vt:lpstr>Arial</vt:lpstr>
      <vt:lpstr>水滴</vt:lpstr>
      <vt:lpstr>年终答辩</vt:lpstr>
      <vt:lpstr>目录（2+2+1）</vt:lpstr>
      <vt:lpstr>深信服组</vt:lpstr>
      <vt:lpstr>深信服组（收获）</vt:lpstr>
      <vt:lpstr>PowerPoint 演示文稿</vt:lpstr>
      <vt:lpstr>PowerPoint 演示文稿</vt:lpstr>
      <vt:lpstr>启亦电子组</vt:lpstr>
      <vt:lpstr>启亦电子组（收获）</vt:lpstr>
      <vt:lpstr>队委会：公关组</vt:lpstr>
      <vt:lpstr>队委会：人资组</vt:lpstr>
      <vt:lpstr>PowerPoint 演示文稿</vt:lpstr>
      <vt:lpstr>PowerPoint 演示文稿</vt:lpstr>
      <vt:lpstr>16种子班</vt:lpstr>
      <vt:lpstr>16种子班</vt:lpstr>
      <vt:lpstr>16种子班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转正答辩</dc:title>
  <dc:creator>Microsoft Office 用户</dc:creator>
  <cp:lastModifiedBy>Microsoft Office 用户</cp:lastModifiedBy>
  <cp:revision>17</cp:revision>
  <dcterms:created xsi:type="dcterms:W3CDTF">2018-10-22T10:48:11Z</dcterms:created>
  <dcterms:modified xsi:type="dcterms:W3CDTF">2019-01-10T02:37:27Z</dcterms:modified>
</cp:coreProperties>
</file>